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2D97CC42-677D-434A-A002-D57C31E04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7138E41F-5E95-4B12-8E26-6AB16389A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8363EE0D-54FD-4A11-B464-B2285F68E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D075-1618-462D-9AFF-7FB55A72FDF1}" type="datetimeFigureOut">
              <a:rPr lang="hr-HR" smtClean="0"/>
              <a:pPr/>
              <a:t>22.6.2020.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4136182F-0BE2-41A6-A76B-8BF367BD8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DC260D9C-7664-48DE-B250-C2C2CE4E9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7CD56-CA8B-4866-83DF-E84BB729E3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02169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99963A42-0AD5-4D2A-B0EF-65C6DAB47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="" xmlns:a16="http://schemas.microsoft.com/office/drawing/2014/main" id="{6EDF68D0-6459-4A78-B0E0-B34874D8A4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37913AB0-0889-4611-893B-FF0626FE4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D075-1618-462D-9AFF-7FB55A72FDF1}" type="datetimeFigureOut">
              <a:rPr lang="hr-HR" smtClean="0"/>
              <a:pPr/>
              <a:t>22.6.2020.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B9C7725A-3431-400B-A66F-A391C0B8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B5563C4F-934C-47A0-9B7B-436953CA0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7CD56-CA8B-4866-83DF-E84BB729E3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27996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="" xmlns:a16="http://schemas.microsoft.com/office/drawing/2014/main" id="{3AB80EB1-8D06-4F70-9D94-3C3CDC68E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="" xmlns:a16="http://schemas.microsoft.com/office/drawing/2014/main" id="{B12D9CA5-95B0-4311-9A6D-71BFD50E1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17412BDC-1ED5-4A34-8611-76D1198AC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D075-1618-462D-9AFF-7FB55A72FDF1}" type="datetimeFigureOut">
              <a:rPr lang="hr-HR" smtClean="0"/>
              <a:pPr/>
              <a:t>22.6.2020.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0011EA74-49E0-48A2-997F-AB8D2C9DC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09F1222E-A487-4123-B471-D37D03E5C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7CD56-CA8B-4866-83DF-E84BB729E3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22381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A3C9AD5D-DAA3-46D5-8A28-344C51C76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C318EBAF-7BDC-4593-9BDD-F89ABD246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EA457F3A-3CB3-468A-8D9F-F04773CA1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D075-1618-462D-9AFF-7FB55A72FDF1}" type="datetimeFigureOut">
              <a:rPr lang="hr-HR" smtClean="0"/>
              <a:pPr/>
              <a:t>22.6.2020.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302A51C3-BF9B-410D-8E41-E7F591A82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46F9E493-098B-4589-833E-EC583B72B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7CD56-CA8B-4866-83DF-E84BB729E3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07780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80C03804-8708-4E52-847B-007B49737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="" xmlns:a16="http://schemas.microsoft.com/office/drawing/2014/main" id="{4E569F06-E456-4193-9B1A-CAAECB1F2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7B98D377-26E5-4DE9-92BA-A2333871B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D075-1618-462D-9AFF-7FB55A72FDF1}" type="datetimeFigureOut">
              <a:rPr lang="hr-HR" smtClean="0"/>
              <a:pPr/>
              <a:t>22.6.2020.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A92C015D-5586-4392-B8ED-5075847F0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334BBD73-1472-400A-BDA5-BCADADBF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7CD56-CA8B-4866-83DF-E84BB729E3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66146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C3B1722-F79D-4538-BA31-BDFC198AD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ED7C2096-A7D3-41A8-908A-0B590D61C8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="" xmlns:a16="http://schemas.microsoft.com/office/drawing/2014/main" id="{8DF742F4-83F7-49F2-9DC5-636C53960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="" xmlns:a16="http://schemas.microsoft.com/office/drawing/2014/main" id="{A457BE83-BFBD-4D14-8219-E5B55EC2F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D075-1618-462D-9AFF-7FB55A72FDF1}" type="datetimeFigureOut">
              <a:rPr lang="hr-HR" smtClean="0"/>
              <a:pPr/>
              <a:t>22.6.2020.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="" xmlns:a16="http://schemas.microsoft.com/office/drawing/2014/main" id="{75F3CDA9-C544-4347-92E7-76C56039B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="" xmlns:a16="http://schemas.microsoft.com/office/drawing/2014/main" id="{ACDAF2D7-AECE-4ED8-88C9-F310C275A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7CD56-CA8B-4866-83DF-E84BB729E3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24714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5EC366DF-87FB-4F46-A772-A9C3B3474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="" xmlns:a16="http://schemas.microsoft.com/office/drawing/2014/main" id="{C3D681E8-FCDF-49AD-8A42-9EDCA573D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="" xmlns:a16="http://schemas.microsoft.com/office/drawing/2014/main" id="{9E6E128E-65D0-45BC-81D3-E24A0BDC4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="" xmlns:a16="http://schemas.microsoft.com/office/drawing/2014/main" id="{66EECA33-19C3-4517-B5BD-5B1056527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="" xmlns:a16="http://schemas.microsoft.com/office/drawing/2014/main" id="{EEEB6A60-4EAA-4026-BC8A-8728C81E8E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="" xmlns:a16="http://schemas.microsoft.com/office/drawing/2014/main" id="{6ADC23D1-9E25-4C5C-8050-51640DB61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D075-1618-462D-9AFF-7FB55A72FDF1}" type="datetimeFigureOut">
              <a:rPr lang="hr-HR" smtClean="0"/>
              <a:pPr/>
              <a:t>22.6.2020.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="" xmlns:a16="http://schemas.microsoft.com/office/drawing/2014/main" id="{E29CB2A4-7E06-4310-9C9C-ADBC5A0AD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="" xmlns:a16="http://schemas.microsoft.com/office/drawing/2014/main" id="{2BC182BD-DAC8-4780-BF07-F533CABA1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7CD56-CA8B-4866-83DF-E84BB729E3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0167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B75773B7-F7C8-456B-AD41-F2EC23B2C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="" xmlns:a16="http://schemas.microsoft.com/office/drawing/2014/main" id="{563A4DAA-030A-4A91-A36C-7BC4EB057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D075-1618-462D-9AFF-7FB55A72FDF1}" type="datetimeFigureOut">
              <a:rPr lang="hr-HR" smtClean="0"/>
              <a:pPr/>
              <a:t>22.6.2020.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="" xmlns:a16="http://schemas.microsoft.com/office/drawing/2014/main" id="{C8D9CC45-0AEC-4E49-8A92-361A6F088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="" xmlns:a16="http://schemas.microsoft.com/office/drawing/2014/main" id="{4C377A77-F327-4969-8D3C-5B90D366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7CD56-CA8B-4866-83DF-E84BB729E3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71974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="" xmlns:a16="http://schemas.microsoft.com/office/drawing/2014/main" id="{E4AA5E90-2FE7-4F0F-AB8D-6EEFA08B5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D075-1618-462D-9AFF-7FB55A72FDF1}" type="datetimeFigureOut">
              <a:rPr lang="hr-HR" smtClean="0"/>
              <a:pPr/>
              <a:t>22.6.2020.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="" xmlns:a16="http://schemas.microsoft.com/office/drawing/2014/main" id="{E78891C2-772D-421E-B2A6-DB167774C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="" xmlns:a16="http://schemas.microsoft.com/office/drawing/2014/main" id="{61217C36-9C63-4C70-9724-8424A709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7CD56-CA8B-4866-83DF-E84BB729E3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62302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106567CE-BD4F-455A-ACB0-BAB513EE8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B0E36D48-9612-498B-9410-BEBFF9802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="" xmlns:a16="http://schemas.microsoft.com/office/drawing/2014/main" id="{06AACAC5-8FFA-4B80-A612-72F380FB5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="" xmlns:a16="http://schemas.microsoft.com/office/drawing/2014/main" id="{73493ACF-B092-4350-B816-0D82A3A1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D075-1618-462D-9AFF-7FB55A72FDF1}" type="datetimeFigureOut">
              <a:rPr lang="hr-HR" smtClean="0"/>
              <a:pPr/>
              <a:t>22.6.2020.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="" xmlns:a16="http://schemas.microsoft.com/office/drawing/2014/main" id="{E9F67A6B-EECC-4E89-95A2-6BB8D5D28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="" xmlns:a16="http://schemas.microsoft.com/office/drawing/2014/main" id="{2E11F2AD-F86E-48CD-AE3D-EFB405C4F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7CD56-CA8B-4866-83DF-E84BB729E3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23680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BFED1A12-F5B3-47DC-854A-2250AFB0D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="" xmlns:a16="http://schemas.microsoft.com/office/drawing/2014/main" id="{F667FEF5-BCF7-40D8-BDE9-0AFBD1A311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="" xmlns:a16="http://schemas.microsoft.com/office/drawing/2014/main" id="{D8E66E7F-6EB9-4BDA-8E9A-674391EA9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="" xmlns:a16="http://schemas.microsoft.com/office/drawing/2014/main" id="{3521CB2A-6AF4-4C55-9B82-E93E65365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D075-1618-462D-9AFF-7FB55A72FDF1}" type="datetimeFigureOut">
              <a:rPr lang="hr-HR" smtClean="0"/>
              <a:pPr/>
              <a:t>22.6.2020.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="" xmlns:a16="http://schemas.microsoft.com/office/drawing/2014/main" id="{37ABE892-BD44-46D0-B991-BA9CFFB1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="" xmlns:a16="http://schemas.microsoft.com/office/drawing/2014/main" id="{46109542-766A-41BA-91A2-94B051D9E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7CD56-CA8B-4866-83DF-E84BB729E3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46219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="" xmlns:a16="http://schemas.microsoft.com/office/drawing/2014/main" id="{EB877544-644E-419E-9DA0-6F2AC352C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="" xmlns:a16="http://schemas.microsoft.com/office/drawing/2014/main" id="{701A76CC-F2AF-41CB-A270-A48ADBCDE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E352FF95-937E-4AA5-835B-979628756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6D075-1618-462D-9AFF-7FB55A72FDF1}" type="datetimeFigureOut">
              <a:rPr lang="hr-HR" smtClean="0"/>
              <a:pPr/>
              <a:t>22.6.2020.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F4AA483D-4F17-45CF-9F01-6181E66655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C09F18C7-C849-402C-B057-5C5CF7DD68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7CD56-CA8B-4866-83DF-E84BB729E3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25302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50787218-DCFC-459F-8E7B-DB4CF56BF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8" y="5110423"/>
            <a:ext cx="10906061" cy="671540"/>
          </a:xfrm>
          <a:noFill/>
        </p:spPr>
        <p:txBody>
          <a:bodyPr anchor="ctr">
            <a:normAutofit/>
          </a:bodyPr>
          <a:lstStyle/>
          <a:p>
            <a:r>
              <a:rPr lang="hr-HR" sz="4100"/>
              <a:t>Saturn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67D9C49F-6690-400A-B2CA-4697D51B4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858" y="5855843"/>
            <a:ext cx="10906061" cy="458470"/>
          </a:xfrm>
          <a:noFill/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FC7D98-7B8B-402A-90FC-F027482F21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28">
            <a:extLst>
              <a:ext uri="{FF2B5EF4-FFF2-40B4-BE49-F238E27FC236}">
                <a16:creationId xmlns="" xmlns:a16="http://schemas.microsoft.com/office/drawing/2014/main" id="{AD7356EA-285B-4E5D-8FEC-104659A4FD2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016E8E2E-8CCE-4D96-AD1C-DFB1A8F0B9C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9108" r="1" b="10321"/>
          <a:stretch/>
        </p:blipFill>
        <p:spPr>
          <a:xfrm>
            <a:off x="2170029" y="804672"/>
            <a:ext cx="7851943" cy="35546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="" xmlns:p14="http://schemas.microsoft.com/office/powerpoint/2010/main" val="4089584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3E28A3EE-64A1-46FB-B148-D93AF6CDEAD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444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="" xmlns:a16="http://schemas.microsoft.com/office/drawing/2014/main" id="{3CD9DF72-87A3-404E-A828-84CBF11A83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2E5E1563-9E34-4235-B639-343BC236C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hr-HR" sz="3600"/>
              <a:t>Osnove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20E3A342-4D61-4E3F-AF90-1AB42AEB96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F816367E-FE17-4527-90B1-41C5E6986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r>
              <a:rPr lang="hr-HR" sz="1800" dirty="0"/>
              <a:t>Saturn ili plinoviti div Sunčevog sustava</a:t>
            </a:r>
          </a:p>
          <a:p>
            <a:r>
              <a:rPr lang="hr-HR" sz="1800" dirty="0"/>
              <a:t>6. planet od Sunca </a:t>
            </a:r>
          </a:p>
          <a:p>
            <a:r>
              <a:rPr lang="hr-HR" sz="1800" dirty="0"/>
              <a:t>Ima prsten koji je napravljen od asteroida</a:t>
            </a:r>
            <a:endParaRPr lang="en-US" sz="1800" dirty="0"/>
          </a:p>
          <a:p>
            <a:r>
              <a:rPr lang="hr-HR" sz="1800" dirty="0"/>
              <a:t>Saturn je po volumenu i masi drugi planet nakon Jupitera</a:t>
            </a:r>
          </a:p>
          <a:p>
            <a:endParaRPr lang="hr-HR" sz="1800" dirty="0"/>
          </a:p>
          <a:p>
            <a:endParaRPr lang="hr-HR" sz="1800" dirty="0"/>
          </a:p>
        </p:txBody>
      </p:sp>
    </p:spTree>
    <p:extLst>
      <p:ext uri="{BB962C8B-B14F-4D97-AF65-F5344CB8AC3E}">
        <p14:creationId xmlns="" xmlns:p14="http://schemas.microsoft.com/office/powerpoint/2010/main" val="408477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="" xmlns:a16="http://schemas.microsoft.com/office/drawing/2014/main" id="{4F7EBAE4-9945-4473-9E34-B2C66EA0F0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FD6F4709-F10A-4B8C-9B3F-5C5CE20C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hr-HR"/>
              <a:t>Sateliti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21E3F473-A597-467D-BC75-BF2770104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hr-HR"/>
              <a:t>Saturn ima 82 satelita </a:t>
            </a:r>
          </a:p>
          <a:p>
            <a:r>
              <a:rPr lang="hr-HR"/>
              <a:t>Neki su jako zanimljivi npr. Titan</a:t>
            </a:r>
          </a:p>
          <a:p>
            <a:r>
              <a:rPr lang="hr-HR"/>
              <a:t>Znanstvenici misle da je na Titanu moguć život</a:t>
            </a:r>
          </a:p>
          <a:p>
            <a:endParaRPr lang="hr-HR"/>
          </a:p>
          <a:p>
            <a:endParaRPr lang="hr-HR"/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EABB1DB7-1017-4CC2-AFE6-6331D5C6AC3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1250" r="2" b="2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26" name="Arc 25">
            <a:extLst>
              <a:ext uri="{FF2B5EF4-FFF2-40B4-BE49-F238E27FC236}">
                <a16:creationId xmlns="" xmlns:a16="http://schemas.microsoft.com/office/drawing/2014/main" id="{70BEB1E7-2F88-40BC-B73D-42E5B6F80B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="" xmlns:a16="http://schemas.microsoft.com/office/drawing/2014/main" id="{A7B99495-F43F-4D80-A44F-2CB4764EB9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992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>
            <a:extLst>
              <a:ext uri="{FF2B5EF4-FFF2-40B4-BE49-F238E27FC236}">
                <a16:creationId xmlns="" xmlns:a16="http://schemas.microsoft.com/office/drawing/2014/main" id="{63AB00AE-4340-440F-82E1-9F69D1D551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>
            <a:extLst>
              <a:ext uri="{FF2B5EF4-FFF2-40B4-BE49-F238E27FC236}">
                <a16:creationId xmlns="" xmlns:a16="http://schemas.microsoft.com/office/drawing/2014/main" id="{CF04B37F-394B-4E3A-905F-5D49ED217A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/>
          </a:blip>
          <a:srcRect l="5491" r="4943"/>
          <a:stretch/>
        </p:blipFill>
        <p:spPr>
          <a:xfrm>
            <a:off x="6083786" y="-168316"/>
            <a:ext cx="6261330" cy="3932313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6DFD9F51-8ACE-4562-AA42-FD4295A8635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t="7688" r="2" b="39314"/>
          <a:stretch/>
        </p:blipFill>
        <p:spPr>
          <a:xfrm>
            <a:off x="6089904" y="2487166"/>
            <a:ext cx="6263640" cy="4215384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21" name="Picture 11">
            <a:extLst>
              <a:ext uri="{FF2B5EF4-FFF2-40B4-BE49-F238E27FC236}">
                <a16:creationId xmlns="" xmlns:a16="http://schemas.microsoft.com/office/drawing/2014/main" id="{22901FED-4FC9-4ED5-8123-C98BCD1616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D3D5087-A0FB-45E8-AB0A-FE04217F8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hr-HR" sz="4000">
                <a:solidFill>
                  <a:srgbClr val="000000"/>
                </a:solidFill>
              </a:rPr>
              <a:t>Saturnovi prsteni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D4BB4000-B0F6-45DA-ADB0-9AB82B23F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803637" cy="3788830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N</a:t>
            </a:r>
            <a:r>
              <a:rPr lang="hr-HR" sz="2000" dirty="0" err="1">
                <a:solidFill>
                  <a:srgbClr val="000000"/>
                </a:solidFill>
              </a:rPr>
              <a:t>ajzanimljiviji</a:t>
            </a:r>
            <a:r>
              <a:rPr lang="hr-HR" sz="2000" dirty="0">
                <a:solidFill>
                  <a:srgbClr val="000000"/>
                </a:solidFill>
              </a:rPr>
              <a:t> dio Saturna </a:t>
            </a:r>
            <a:r>
              <a:rPr lang="en-US" sz="2000" dirty="0" err="1">
                <a:solidFill>
                  <a:srgbClr val="000000"/>
                </a:solidFill>
              </a:rPr>
              <a:t>su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hr-HR" sz="2000" dirty="0">
                <a:solidFill>
                  <a:srgbClr val="000000"/>
                </a:solidFill>
              </a:rPr>
              <a:t>njegovi prsteni</a:t>
            </a:r>
          </a:p>
          <a:p>
            <a:r>
              <a:rPr lang="hr-HR" sz="2000" dirty="0">
                <a:solidFill>
                  <a:srgbClr val="000000"/>
                </a:solidFill>
              </a:rPr>
              <a:t>Otkrio ih je Galileo Galilei</a:t>
            </a:r>
          </a:p>
          <a:p>
            <a:endParaRPr lang="hr-HR" sz="2000" dirty="0">
              <a:solidFill>
                <a:srgbClr val="000000"/>
              </a:solidFill>
            </a:endParaRPr>
          </a:p>
          <a:p>
            <a:endParaRPr lang="hr-HR" sz="2000" dirty="0">
              <a:solidFill>
                <a:srgbClr val="000000"/>
              </a:solidFill>
            </a:endParaRPr>
          </a:p>
          <a:p>
            <a:endParaRPr lang="hr-H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1505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56F5174-31D9-4DBB-AAB7-A1FD7BDB13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E113210-7872-481A-ADE6-3A05CCAF5E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="" xmlns:a16="http://schemas.microsoft.com/office/drawing/2014/main" id="{32B9C909-ED3C-4C75-8D75-51C45812F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endParaRPr lang="hr-HR">
              <a:solidFill>
                <a:srgbClr val="000000"/>
              </a:solidFill>
            </a:endParaRPr>
          </a:p>
        </p:txBody>
      </p:sp>
      <p:sp>
        <p:nvSpPr>
          <p:cNvPr id="13" name="Freeform 62">
            <a:extLst>
              <a:ext uri="{FF2B5EF4-FFF2-40B4-BE49-F238E27FC236}">
                <a16:creationId xmlns="" xmlns:a16="http://schemas.microsoft.com/office/drawing/2014/main" id="{F9A95BEE-6BB1-4A28-A8E6-A34B2E42EF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92FA65E3-E20F-40E1-B66D-9D0D03905EC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alphaModFix/>
          </a:blip>
          <a:srcRect l="19677" r="16788" b="2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D479FE44-3772-4985-AD86-661F279EB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hr-HR" sz="2000" dirty="0">
                <a:solidFill>
                  <a:srgbClr val="000000"/>
                </a:solidFill>
              </a:rPr>
              <a:t>Saturn je jako zanimljiv planet na čijim bi </a:t>
            </a:r>
            <a:r>
              <a:rPr lang="en-US" sz="2000" dirty="0" err="1">
                <a:solidFill>
                  <a:srgbClr val="000000"/>
                </a:solidFill>
              </a:rPr>
              <a:t>satelitima</a:t>
            </a:r>
            <a:r>
              <a:rPr lang="hr-HR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u </a:t>
            </a:r>
            <a:r>
              <a:rPr lang="en-US" sz="2000" dirty="0" err="1">
                <a:solidFill>
                  <a:srgbClr val="000000"/>
                </a:solidFill>
              </a:rPr>
              <a:t>budućnosti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hr-HR" sz="2000" dirty="0">
                <a:solidFill>
                  <a:srgbClr val="000000"/>
                </a:solidFill>
              </a:rPr>
              <a:t>mogli živjeti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ljudi</a:t>
            </a:r>
            <a:endParaRPr lang="hr-HR" sz="2000" dirty="0">
              <a:solidFill>
                <a:srgbClr val="000000"/>
              </a:solidFill>
            </a:endParaRPr>
          </a:p>
          <a:p>
            <a:endParaRPr lang="hr-H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06211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71</Words>
  <Application>Microsoft Office PowerPoint</Application>
  <PresentationFormat>Custom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sustava Office</vt:lpstr>
      <vt:lpstr>Saturn</vt:lpstr>
      <vt:lpstr>Osnove</vt:lpstr>
      <vt:lpstr>Sateliti</vt:lpstr>
      <vt:lpstr>Saturnovi prsteni 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Saturn</dc:title>
  <dc:creator>roko.gladovic@gmail.com</dc:creator>
  <cp:lastModifiedBy>Matea Perica</cp:lastModifiedBy>
  <cp:revision>2</cp:revision>
  <dcterms:created xsi:type="dcterms:W3CDTF">2020-04-15T09:58:25Z</dcterms:created>
  <dcterms:modified xsi:type="dcterms:W3CDTF">2020-06-22T15:30:19Z</dcterms:modified>
</cp:coreProperties>
</file>