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65" r:id="rId6"/>
    <p:sldId id="271" r:id="rId7"/>
    <p:sldId id="266" r:id="rId8"/>
    <p:sldId id="267" r:id="rId9"/>
    <p:sldId id="268" r:id="rId10"/>
    <p:sldId id="269" r:id="rId11"/>
    <p:sldId id="270" r:id="rId12"/>
    <p:sldId id="272" r:id="rId13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91" d="100"/>
          <a:sy n="91" d="100"/>
        </p:scale>
        <p:origin x="370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7B12FFC-6A1E-4F27-BF93-7A197304F290}" type="datetime1">
              <a:rPr lang="hr-HR" smtClean="0">
                <a:solidFill>
                  <a:schemeClr val="tx2"/>
                </a:solidFill>
              </a:rPr>
              <a:t>9.6.2020.</a:t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r-HR" smtClean="0">
                <a:solidFill>
                  <a:schemeClr val="tx2"/>
                </a:solidFill>
              </a:rPr>
              <a:pPr algn="r" rtl="0"/>
              <a:t>‹#›</a:t>
            </a:fld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366462F-910E-47C3-89C0-F600CDC392F4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97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F4786-3BAD-4B19-B924-A4D66AC4F03B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E37F3F-AD3D-47A4-B4F5-6B848C8E0A27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B106B4-18F1-443C-986B-3ED708BE4091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9F8808-6A83-4D11-84EF-3BD9A69EF190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E7537-BE40-4477-A2C4-C71CF0258683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8A459E-6CF5-4B5D-9CC4-8723097BB38A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0BC143-E34C-4EED-8978-CC3A33595504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F2F456-2884-4BC8-860D-4CA245D3B80E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CC4E44-159F-47FE-8D13-39AD2D6D0E07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C69657-EC93-4902-9230-32521F41D7EC}" type="datetime1">
              <a:rPr lang="hr-HR" smtClean="0"/>
              <a:pPr/>
              <a:t>9.6.2020.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hyperlink" Target="http://www.femalefirst.co.uk/books/the-one-memory-of-flora-banks-emily-barr-1058064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2" y="1498601"/>
            <a:ext cx="7441829" cy="3298825"/>
          </a:xfrm>
        </p:spPr>
        <p:txBody>
          <a:bodyPr rtlCol="0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Jedino sjećanje Flore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Dora Vrban, 7.b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8999B-B3A5-4D49-81A3-DEFBE132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3E6A42-EC0C-4F41-8221-A9E50D2E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Emily Barr je britanski putopisac i romanopisac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Rođena je 10. listopada 1971. – Ujedinjeno Kraljevstvo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Autorica je napisala 12 romana za odrasle i 3 romana za djecu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 djelo – Ruksak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2B2D8CF-54E8-48F2-B072-72DFEC0EC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71357" y="3937000"/>
            <a:ext cx="3421087" cy="2278444"/>
          </a:xfrm>
          <a:prstGeom prst="rect">
            <a:avLst/>
          </a:prstGeom>
        </p:spPr>
      </p:pic>
      <p:pic>
        <p:nvPicPr>
          <p:cNvPr id="8" name="Snimljeni zvuk 1">
            <a:hlinkClick r:id="" action="ppaction://media"/>
            <a:extLst>
              <a:ext uri="{FF2B5EF4-FFF2-40B4-BE49-F238E27FC236}">
                <a16:creationId xmlns:a16="http://schemas.microsoft.com/office/drawing/2014/main" id="{47431424-216B-4AF2-8E0F-97BC1ABA1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5063" y="77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7DB41-FFFF-4C8A-BAE4-FD5887CE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DB00B8-3DB1-44BB-98B2-5097E0A9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 roman pun je tajni, laži, ljubavi i gubitaka Flore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nam priča kako je to biti sedamnaestogodišnja djevojka s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anterogradnom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amnezijom (gubitak kratkotrajnog pamćenja)</a:t>
            </a:r>
          </a:p>
        </p:txBody>
      </p:sp>
      <p:pic>
        <p:nvPicPr>
          <p:cNvPr id="4" name="Snimljeni zvuk 6">
            <a:hlinkClick r:id="" action="ppaction://media"/>
            <a:extLst>
              <a:ext uri="{FF2B5EF4-FFF2-40B4-BE49-F238E27FC236}">
                <a16:creationId xmlns:a16="http://schemas.microsoft.com/office/drawing/2014/main" id="{C8259F82-5B26-4501-A162-DD67CA37A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5063" y="77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C3A374-98DA-467A-8CDE-3AFAD217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Jedino sjećanje Flore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E2AD16-1EE4-4D43-AFC2-37C788EF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Jedino sjećanje Flore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napeti triler o sedamnaestogodišnjoj djevojci Flori koja od svoje desete godine nema kratkotrajno pamćenje. Sjeća se svojih bližnjih, no ne i jučerašnjih radnji. </a:t>
            </a:r>
          </a:p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onda jedne večeri poljubi Drakea, dečka svoje najbolje prijateljice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Paige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 se toga sjeća i sutra. Uvjerena kako je on zaslužan što će joj se pamćenje vratiti, odluči poći za njim na otok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Svalbard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Norveškoj. </a:t>
            </a:r>
          </a:p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su joj odsutni jer je njezin brat u bolnici u Parizu, a uvjereni su kako su Floru ostavili s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Paige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Paige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toliko naljutila na Floru da ju je ostavila samu u kući. </a:t>
            </a:r>
          </a:p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Odlazak 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Svalbard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otkriva Flori kako nije sve onako kako se čini.</a:t>
            </a:r>
          </a:p>
        </p:txBody>
      </p:sp>
      <p:pic>
        <p:nvPicPr>
          <p:cNvPr id="7" name="Snimljeni zvuk 2">
            <a:hlinkClick r:id="" action="ppaction://media"/>
            <a:extLst>
              <a:ext uri="{FF2B5EF4-FFF2-40B4-BE49-F238E27FC236}">
                <a16:creationId xmlns:a16="http://schemas.microsoft.com/office/drawing/2014/main" id="{E8537F22-0AF5-4D1B-88F8-A4C512E73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5063" y="77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293CC9-7F48-4E9B-A0FA-89EA32B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764A12-9BA0-49D8-AC84-1567010A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Paige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Florina najbolja prijateljica, Drake, Florini roditelji, Jacob – Florin brat, Agi, …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nimljeni zvuk 3">
            <a:hlinkClick r:id="" action="ppaction://media"/>
            <a:extLst>
              <a:ext uri="{FF2B5EF4-FFF2-40B4-BE49-F238E27FC236}">
                <a16:creationId xmlns:a16="http://schemas.microsoft.com/office/drawing/2014/main" id="{7709638C-512A-4665-BD1B-F3A7EADE5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6860" y="77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5E80F6-27A7-4705-BB33-95C3BB68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71" y="685800"/>
            <a:ext cx="4973041" cy="512064"/>
          </a:xfrm>
        </p:spPr>
        <p:txBody>
          <a:bodyPr/>
          <a:lstStyle/>
          <a:p>
            <a:r>
              <a:rPr lang="hr-HR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radnje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D6644C-6C5C-4ABC-BC9A-214BF119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9" y="1412776"/>
            <a:ext cx="4977104" cy="4759424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ljeto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3230F76-D424-43A9-88B8-7E20B503F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761" y="685800"/>
            <a:ext cx="4973041" cy="512064"/>
          </a:xfrm>
        </p:spPr>
        <p:txBody>
          <a:bodyPr/>
          <a:lstStyle/>
          <a:p>
            <a:r>
              <a:rPr lang="hr-H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radnje 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D803560-B0BD-4144-B838-308DA163C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559" y="1412776"/>
            <a:ext cx="4977104" cy="4759424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Penzance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Cornwall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Ujedinjeno Kraljevstvo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Otok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Svalbard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Norveška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3792496-FABC-4096-B0BB-DB44632F0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09" y="3429000"/>
            <a:ext cx="3528905" cy="234868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3B3BC29-5340-40AE-9C17-AF025275B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360" y="3429000"/>
            <a:ext cx="3131576" cy="234868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1E0183A-61F1-441A-B744-D775BAB35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672" y="3429000"/>
            <a:ext cx="2888255" cy="1624643"/>
          </a:xfrm>
          <a:prstGeom prst="rect">
            <a:avLst/>
          </a:prstGeom>
        </p:spPr>
      </p:pic>
      <p:pic>
        <p:nvPicPr>
          <p:cNvPr id="12" name="Snimljeni zvuk 4">
            <a:hlinkClick r:id="" action="ppaction://media"/>
            <a:extLst>
              <a:ext uri="{FF2B5EF4-FFF2-40B4-BE49-F238E27FC236}">
                <a16:creationId xmlns:a16="http://schemas.microsoft.com/office/drawing/2014/main" id="{16749F0B-92BA-4F02-A23C-7458BB3A7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7202" y="588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F964C-2516-49BA-AA4E-1ADAD93C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F45017-D6E6-48BC-B7B5-2D465B52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 17 godina i pati od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anterogradne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amnezije.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je svom problemu doskočila na originalan način, oslanjajući se na jedinu osobu na koju se doista i mogla osloniti – sebe samu.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puno hrabrosti za suočiti se svaki dan s problemom poput Florinog, a hrabrost je ono čega Flora u sebi ima napretek. Za nekoga tko je u situaciji da mu se teško oslanjati na sebe samoga, Flora je zapanjujuće hrabra i snalažljiva.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Iako je tek tinejđerica, većinom uplašena i zbunjena, kada čvrsto treba uzeti uzde života i usmjeriti ga u željenom pravcu, Flora ne oklijeva, nego odmah krene kamo je naumila, tek se povremeno podsjećajući na svoje životno pravilo: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„Flora, budi hrabra!” </a:t>
            </a:r>
          </a:p>
        </p:txBody>
      </p:sp>
      <p:pic>
        <p:nvPicPr>
          <p:cNvPr id="5" name="Snimljeni zvuk 5">
            <a:hlinkClick r:id="" action="ppaction://media"/>
            <a:extLst>
              <a:ext uri="{FF2B5EF4-FFF2-40B4-BE49-F238E27FC236}">
                <a16:creationId xmlns:a16="http://schemas.microsoft.com/office/drawing/2014/main" id="{1F01D744-BABE-4E0F-BFCD-CFCA73DC9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9863" y="799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B056C-9911-4A80-93FC-15BCCF25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A6C5E-9231-4215-8ED3-8F1CC39D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je vrlo zanimljiv lik, a njezina priča jednako tako izuzetna. Ponekad teška, ponekad tužna, ali uvijek optimistična i puna nade.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Jedino sjećanje Flore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me, između ostalog, natjerao da više cijenim stvari koje vjerojatno niti ne primjećujem, a za koje bi Flora dala sve samo da joj ostanu u sjećanju.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 jedinstvena životna priča je ovdje kako bi ostala u mom dugoročnom pamćenju čak i kada ju Flora zaboravi.  </a:t>
            </a:r>
          </a:p>
        </p:txBody>
      </p:sp>
      <p:pic>
        <p:nvPicPr>
          <p:cNvPr id="5" name="Snimljeni zvuk 7">
            <a:hlinkClick r:id="" action="ppaction://media"/>
            <a:extLst>
              <a:ext uri="{FF2B5EF4-FFF2-40B4-BE49-F238E27FC236}">
                <a16:creationId xmlns:a16="http://schemas.microsoft.com/office/drawing/2014/main" id="{0FC7A0F0-708D-4E80-B09B-CA79864B6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5063" y="77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C7BC30B-7E38-4459-AD55-44A17B13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75" y="0"/>
            <a:ext cx="447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njige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2_TF02787940" id="{CFE0D0E2-5086-43FD-BD3D-663F14E49082}" vid="{2B30FC18-59B0-49AE-A924-43311ED0C22C}"/>
    </a:ext>
  </a:extLst>
</a:theme>
</file>

<file path=ppt/theme/theme2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Plava prezentacija s naslaganim knjigama (široki zaslon)</Template>
  <TotalTime>0</TotalTime>
  <Words>461</Words>
  <Application>Microsoft Office PowerPoint</Application>
  <PresentationFormat>Custom</PresentationFormat>
  <Paragraphs>33</Paragraphs>
  <Slides>9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Knjige 16 x 9</vt:lpstr>
      <vt:lpstr>Jedino sjećanje Flore Banks</vt:lpstr>
      <vt:lpstr>Pisac</vt:lpstr>
      <vt:lpstr>Tema</vt:lpstr>
      <vt:lpstr>Jedino sjećanje Flore Banks - sadržaj</vt:lpstr>
      <vt:lpstr>Likovi</vt:lpstr>
      <vt:lpstr>PowerPoint Presentation</vt:lpstr>
      <vt:lpstr>Flora Banks</vt:lpstr>
      <vt:lpstr>Dojam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2020-06-07T13:21:38Z</dcterms:created>
  <dcterms:modified xsi:type="dcterms:W3CDTF">2020-06-09T10:43:17Z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