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383FEB-299F-4AD9-836D-6FC0014CAA0B}" type="datetimeFigureOut">
              <a:rPr lang="hr-HR" smtClean="0"/>
              <a:t>9.11.2013.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0B4DFC-3011-4A21-9013-B8BF63985F8B}" type="slidenum">
              <a:rPr lang="hr-HR" smtClean="0"/>
              <a:t>‹#›</a:t>
            </a:fld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3FEB-299F-4AD9-836D-6FC0014CAA0B}" type="datetimeFigureOut">
              <a:rPr lang="hr-HR" smtClean="0"/>
              <a:t>9.11.2013.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4DFC-3011-4A21-9013-B8BF63985F8B}" type="slidenum">
              <a:rPr lang="hr-HR" smtClean="0"/>
              <a:t>‹#›</a:t>
            </a:fld>
            <a:endParaRPr lang="hr-H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3FEB-299F-4AD9-836D-6FC0014CAA0B}" type="datetimeFigureOut">
              <a:rPr lang="hr-HR" smtClean="0"/>
              <a:t>9.11.2013.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4DFC-3011-4A21-9013-B8BF63985F8B}" type="slidenum">
              <a:rPr lang="hr-HR" smtClean="0"/>
              <a:t>‹#›</a:t>
            </a:fld>
            <a:endParaRPr lang="hr-H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3FEB-299F-4AD9-836D-6FC0014CAA0B}" type="datetimeFigureOut">
              <a:rPr lang="hr-HR" smtClean="0"/>
              <a:t>9.11.2013.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4DFC-3011-4A21-9013-B8BF63985F8B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3FEB-299F-4AD9-836D-6FC0014CAA0B}" type="datetimeFigureOut">
              <a:rPr lang="hr-HR" smtClean="0"/>
              <a:t>9.11.2013.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4DFC-3011-4A21-9013-B8BF63985F8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3FEB-299F-4AD9-836D-6FC0014CAA0B}" type="datetimeFigureOut">
              <a:rPr lang="hr-HR" smtClean="0"/>
              <a:t>9.11.2013.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4DFC-3011-4A21-9013-B8BF63985F8B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3FEB-299F-4AD9-836D-6FC0014CAA0B}" type="datetimeFigureOut">
              <a:rPr lang="hr-HR" smtClean="0"/>
              <a:t>9.11.2013.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4DFC-3011-4A21-9013-B8BF63985F8B}" type="slidenum">
              <a:rPr lang="hr-HR" smtClean="0"/>
              <a:t>‹#›</a:t>
            </a:fld>
            <a:endParaRPr lang="hr-H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3FEB-299F-4AD9-836D-6FC0014CAA0B}" type="datetimeFigureOut">
              <a:rPr lang="hr-HR" smtClean="0"/>
              <a:t>9.11.2013.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4DFC-3011-4A21-9013-B8BF63985F8B}" type="slidenum">
              <a:rPr lang="hr-HR" smtClean="0"/>
              <a:t>‹#›</a:t>
            </a:fld>
            <a:endParaRPr lang="hr-H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3FEB-299F-4AD9-836D-6FC0014CAA0B}" type="datetimeFigureOut">
              <a:rPr lang="hr-HR" smtClean="0"/>
              <a:t>9.11.2013.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4DFC-3011-4A21-9013-B8BF63985F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3FEB-299F-4AD9-836D-6FC0014CAA0B}" type="datetimeFigureOut">
              <a:rPr lang="hr-HR" smtClean="0"/>
              <a:t>9.11.2013.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4DFC-3011-4A21-9013-B8BF63985F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3FEB-299F-4AD9-836D-6FC0014CAA0B}" type="datetimeFigureOut">
              <a:rPr lang="hr-HR" smtClean="0"/>
              <a:t>9.11.2013.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4DFC-3011-4A21-9013-B8BF63985F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2383FEB-299F-4AD9-836D-6FC0014CAA0B}" type="datetimeFigureOut">
              <a:rPr lang="hr-HR" smtClean="0"/>
              <a:t>9.11.2013.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D0B4DFC-3011-4A21-9013-B8BF63985F8B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Velika zemljopisna otkrića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Otkriće Amerike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0103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Oblikovanje teksta</a:t>
            </a:r>
            <a:endParaRPr lang="hr-HR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6832808" cy="658368"/>
          </a:xfrm>
        </p:spPr>
        <p:txBody>
          <a:bodyPr/>
          <a:lstStyle/>
          <a:p>
            <a:r>
              <a:rPr lang="hr-HR" dirty="0" smtClean="0"/>
              <a:t>Tekst za oblikovanje: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7771944" cy="3172968"/>
          </a:xfrm>
        </p:spPr>
        <p:txBody>
          <a:bodyPr/>
          <a:lstStyle/>
          <a:p>
            <a:pPr marL="0" indent="0">
              <a:buNone/>
            </a:pPr>
            <a:r>
              <a:rPr lang="hr-HR" sz="3200" dirty="0" smtClean="0"/>
              <a:t>Kolumbova flota sastojala se od tri broda:</a:t>
            </a:r>
          </a:p>
          <a:p>
            <a:r>
              <a:rPr lang="hr-HR" sz="2800" dirty="0"/>
              <a:t>Santa Maria, </a:t>
            </a:r>
            <a:endParaRPr lang="hr-HR" sz="2800" dirty="0" smtClean="0"/>
          </a:p>
          <a:p>
            <a:r>
              <a:rPr lang="hr-HR" sz="2800" dirty="0" smtClean="0"/>
              <a:t>Pinta </a:t>
            </a:r>
            <a:r>
              <a:rPr lang="hr-HR" sz="2800" dirty="0"/>
              <a:t>i </a:t>
            </a:r>
            <a:endParaRPr lang="hr-HR" sz="2800" dirty="0" smtClean="0"/>
          </a:p>
          <a:p>
            <a:r>
              <a:rPr lang="hr-HR" dirty="0" err="1" smtClean="0"/>
              <a:t>Niña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750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Oblikovanje teksta</a:t>
            </a:r>
            <a:endParaRPr lang="hr-HR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>
          <a:xfrm>
            <a:off x="1043608" y="2240280"/>
            <a:ext cx="7405986" cy="658368"/>
          </a:xfrm>
        </p:spPr>
        <p:txBody>
          <a:bodyPr/>
          <a:lstStyle/>
          <a:p>
            <a:r>
              <a:rPr lang="hr-HR" dirty="0" smtClean="0"/>
              <a:t>Zadatak: 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4"/>
          </p:nvPr>
        </p:nvSpPr>
        <p:spPr>
          <a:xfrm>
            <a:off x="1043608" y="2944368"/>
            <a:ext cx="7401146" cy="3172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err="1" smtClean="0"/>
              <a:t>Calisto</a:t>
            </a:r>
            <a:r>
              <a:rPr lang="hr-HR" dirty="0" smtClean="0"/>
              <a:t> MT, veličina 32, plavo</a:t>
            </a:r>
          </a:p>
          <a:p>
            <a:r>
              <a:rPr lang="hr-HR" dirty="0" err="1" smtClean="0"/>
              <a:t>Elephant</a:t>
            </a:r>
            <a:r>
              <a:rPr lang="hr-HR" dirty="0" smtClean="0"/>
              <a:t>, veličina 28, narančasta</a:t>
            </a:r>
          </a:p>
          <a:p>
            <a:r>
              <a:rPr lang="hr-HR" dirty="0" err="1" smtClean="0"/>
              <a:t>Lucida</a:t>
            </a:r>
            <a:r>
              <a:rPr lang="hr-HR" dirty="0" smtClean="0"/>
              <a:t> </a:t>
            </a:r>
            <a:r>
              <a:rPr lang="hr-HR" dirty="0" err="1" smtClean="0"/>
              <a:t>Bright</a:t>
            </a:r>
            <a:r>
              <a:rPr lang="hr-HR" dirty="0" smtClean="0"/>
              <a:t>, veličina 28, zelena</a:t>
            </a:r>
          </a:p>
          <a:p>
            <a:r>
              <a:rPr lang="hr-HR" dirty="0" err="1" smtClean="0"/>
              <a:t>Monotype</a:t>
            </a:r>
            <a:r>
              <a:rPr lang="hr-HR" dirty="0" smtClean="0"/>
              <a:t>  </a:t>
            </a:r>
            <a:r>
              <a:rPr lang="hr-HR" dirty="0" err="1" smtClean="0"/>
              <a:t>Corsiva</a:t>
            </a:r>
            <a:r>
              <a:rPr lang="hr-HR" dirty="0" smtClean="0"/>
              <a:t>, veličina 24, tamnosiva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9730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i uvez">
  <a:themeElements>
    <a:clrScheme name="Tvrdi uvez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i uvez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i uvez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4348</TotalTime>
  <Words>57</Words>
  <Application>Microsoft Office PowerPoint</Application>
  <PresentationFormat>Prikaz na zaslonu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Tvrdi uvez</vt:lpstr>
      <vt:lpstr>Velika zemljopisna otkrića</vt:lpstr>
      <vt:lpstr>Oblikovanje teksta</vt:lpstr>
      <vt:lpstr>Oblikovanje teksta</vt:lpstr>
    </vt:vector>
  </TitlesOfParts>
  <Company>MZOS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Gordana</dc:creator>
  <cp:lastModifiedBy>Gordana</cp:lastModifiedBy>
  <cp:revision>9</cp:revision>
  <dcterms:created xsi:type="dcterms:W3CDTF">2013-03-27T15:19:30Z</dcterms:created>
  <dcterms:modified xsi:type="dcterms:W3CDTF">2013-11-09T20:43:06Z</dcterms:modified>
</cp:coreProperties>
</file>